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88" r:id="rId5"/>
    <p:sldId id="28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67" r:id="rId26"/>
    <p:sldId id="258" r:id="rId27"/>
    <p:sldId id="259" r:id="rId28"/>
    <p:sldId id="260" r:id="rId29"/>
    <p:sldId id="261" r:id="rId30"/>
    <p:sldId id="262" r:id="rId31"/>
    <p:sldId id="263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243C-0631-4534-B69E-BD9BBB963BB5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525A-85CC-4181-9DA2-99A96E8FB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29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243C-0631-4534-B69E-BD9BBB963BB5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525A-85CC-4181-9DA2-99A96E8FB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69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243C-0631-4534-B69E-BD9BBB963BB5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525A-85CC-4181-9DA2-99A96E8FB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1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243C-0631-4534-B69E-BD9BBB963BB5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525A-85CC-4181-9DA2-99A96E8FB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62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243C-0631-4534-B69E-BD9BBB963BB5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525A-85CC-4181-9DA2-99A96E8FB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34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243C-0631-4534-B69E-BD9BBB963BB5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525A-85CC-4181-9DA2-99A96E8FB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90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243C-0631-4534-B69E-BD9BBB963BB5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525A-85CC-4181-9DA2-99A96E8FB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2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243C-0631-4534-B69E-BD9BBB963BB5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525A-85CC-4181-9DA2-99A96E8FB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4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243C-0631-4534-B69E-BD9BBB963BB5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525A-85CC-4181-9DA2-99A96E8FB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76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243C-0631-4534-B69E-BD9BBB963BB5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525A-85CC-4181-9DA2-99A96E8FB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49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243C-0631-4534-B69E-BD9BBB963BB5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525A-85CC-4181-9DA2-99A96E8FB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78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5243C-0631-4534-B69E-BD9BBB963BB5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1525A-85CC-4181-9DA2-99A96E8FBF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74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fr-FR" dirty="0" smtClean="0"/>
              <a:t>Préparation</a:t>
            </a:r>
            <a:br>
              <a:rPr lang="fr-FR" dirty="0" smtClean="0"/>
            </a:br>
            <a:r>
              <a:rPr lang="fr-FR" dirty="0" smtClean="0"/>
              <a:t> exposition temporaire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6400800" cy="1752600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« GRANDIOSE !»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Du 26 avril au 29 septembre au 2019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48680"/>
            <a:ext cx="3472559" cy="33843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67944" y="9807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 : 83,5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64588" y="98869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2376264" cy="46477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20205" y="9087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60,5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52786" y="9071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158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376264" cy="43970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9832" y="98869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59,5 cm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20072" y="98869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70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688621" cy="45365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31840" y="9807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58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60032" y="9807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53012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(Une paire)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78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48680"/>
            <a:ext cx="1828632" cy="50405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7784" y="9807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57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99992" y="980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9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672"/>
            <a:ext cx="2448272" cy="51810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87824" y="9807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57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16016" y="980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27584" y="5877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(une paire)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9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980586" cy="50851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53981" y="9929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54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99992" y="98287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57332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(une paire)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11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088232" cy="50001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51104" y="100814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52,5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99992" y="100814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56612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(une paire)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698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2873558" cy="44371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85950" y="99841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52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88024" y="99841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76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48680"/>
            <a:ext cx="2312370" cy="43204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89749" y="9886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50,5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88024" y="98869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30968" y="50131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(une paire)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5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 de pièces de grande taille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1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456384" cy="39777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59932" y="6926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50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64788" y="6926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980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456384" cy="28635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41118" y="99841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36,5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470476" y="99841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1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5" r="47637"/>
          <a:stretch/>
        </p:blipFill>
        <p:spPr>
          <a:xfrm>
            <a:off x="179512" y="404664"/>
            <a:ext cx="3851920" cy="37689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86292" y="99841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34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652120" y="99841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3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721879" cy="28072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67944" y="9807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29,5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30641" y="98072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45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15690"/>
          <a:stretch/>
        </p:blipFill>
        <p:spPr>
          <a:xfrm>
            <a:off x="179512" y="548680"/>
            <a:ext cx="4083792" cy="353274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27984" y="99841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29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44792" y="998418"/>
            <a:ext cx="326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01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0" y="260648"/>
            <a:ext cx="2178378" cy="26498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7784" y="54868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Horloge bouquetière salle 7 ??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83754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Prêteurs à consulter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M. Mme </a:t>
            </a:r>
            <a:r>
              <a:rPr lang="fr-FR" sz="1200" dirty="0" err="1" smtClean="0"/>
              <a:t>Delvallé</a:t>
            </a:r>
            <a:r>
              <a:rPr lang="fr-FR" sz="1200" dirty="0" smtClean="0"/>
              <a:t> : ok – proposent de passer chez eux voir les pièces intéressantes</a:t>
            </a:r>
          </a:p>
          <a:p>
            <a:r>
              <a:rPr lang="fr-FR" sz="1200" dirty="0" smtClean="0"/>
              <a:t>Mme </a:t>
            </a:r>
            <a:r>
              <a:rPr lang="fr-FR" sz="1200" dirty="0" err="1" smtClean="0"/>
              <a:t>Foquet</a:t>
            </a:r>
            <a:r>
              <a:rPr lang="fr-FR" sz="1200" dirty="0" smtClean="0"/>
              <a:t> (enseignante) : aurait éventuellement une horloge de ses grands-parents – en </a:t>
            </a:r>
            <a:r>
              <a:rPr lang="fr-FR" sz="1200" smtClean="0"/>
              <a:t>attente photo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8727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Dossier de la pipe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Etat des lieux : </a:t>
            </a:r>
            <a:r>
              <a:rPr lang="fr-FR" dirty="0" smtClean="0">
                <a:solidFill>
                  <a:srgbClr val="FF0000"/>
                </a:solidFill>
              </a:rPr>
              <a:t>Photos </a:t>
            </a:r>
          </a:p>
          <a:p>
            <a:r>
              <a:rPr lang="fr-FR" dirty="0" smtClean="0"/>
              <a:t>Mise en place d’un dispositif pour restauration et </a:t>
            </a:r>
            <a:r>
              <a:rPr lang="fr-FR" dirty="0" err="1" smtClean="0"/>
              <a:t>soclage</a:t>
            </a:r>
            <a:r>
              <a:rPr lang="fr-FR" dirty="0" smtClean="0"/>
              <a:t> : tronc, mécénat, action de médiation </a:t>
            </a:r>
          </a:p>
          <a:p>
            <a:r>
              <a:rPr lang="fr-FR" dirty="0" smtClean="0"/>
              <a:t>Objectif à long terme : exposer cette pièce à l’occasion de manifestations : vœux, conférence, hall de la mairie, etc…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3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1- ARCHIVES\ARCHIVES MDF\Pipe géante\descriptif  pi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9965" r="8771" b="11673"/>
          <a:stretch/>
        </p:blipFill>
        <p:spPr bwMode="auto">
          <a:xfrm>
            <a:off x="1403648" y="457043"/>
            <a:ext cx="4129548" cy="55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4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K:\1- ARCHIVES\ARCHIVES MDF\Photos MDF\photos Hall MDF\504049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576955" cy="268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K:\1- ARCHIVES\ARCHIVES MDF\Photos MDF\photos Hall MDF\504050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2"/>
          <a:stretch/>
        </p:blipFill>
        <p:spPr bwMode="auto">
          <a:xfrm>
            <a:off x="4355976" y="620687"/>
            <a:ext cx="4464496" cy="5245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 descr="K:\1- ARCHIVES\ARCHIVES MDF\Photos MDF\photos Hall MDF\504049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447758" cy="2221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9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Q:\COM RESSOURCES\RESSOURCES PHOTOS\PHOTOS\photos diverses\photos pièces\pipes+ pièces du Hall\PIPE\DSCN0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7359" y="521674"/>
            <a:ext cx="3240362" cy="24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rah.MUSEE\Desktop\MOULES MASSE ANCIENNE ACQUISITION MDF\nveau format\grande aiguière - bec vers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02" y="3429000"/>
            <a:ext cx="1085799" cy="13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arah.MUSEE\Desktop\MOULES MASSE ANCIENNE ACQUISITION MDF\nveau format\grande aiguière - cor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02" y="4872379"/>
            <a:ext cx="1085799" cy="180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sarah.MUSEE\Desktop\MDC sélection\nveau format\grande aiguiè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2" y="3429000"/>
            <a:ext cx="150495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487531" y="260648"/>
            <a:ext cx="151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148 cm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793887" y="2606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419872" y="36450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Aiguière – H : 118 cm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90789" y="3645024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25569" y="520933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Modèle – H : 115.5 cm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812143" y="5219908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2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487531" y="4014356"/>
            <a:ext cx="5507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Production Masse. « Un modèle identique fut offert à François Mitterrand au début des années 1980 par la Région Nord-Pas-de-Calais. » </a:t>
            </a:r>
            <a:r>
              <a:rPr lang="fr-FR" dirty="0" err="1" smtClean="0">
                <a:solidFill>
                  <a:srgbClr val="0000FF"/>
                </a:solidFill>
              </a:rPr>
              <a:t>A.Capri</a:t>
            </a:r>
            <a:r>
              <a:rPr lang="fr-FR" dirty="0" smtClean="0">
                <a:solidFill>
                  <a:srgbClr val="0000FF"/>
                </a:solidFill>
              </a:rPr>
              <a:t>, p.101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57382" y="756742"/>
            <a:ext cx="5507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Production Masse. « Un exemplaire du type de colonne 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et de cache-pot commandés par le roi Fayçal d’Arabie saoudite (qui auraient plutôt reçu un décor Strasbourg à fleurs. </a:t>
            </a:r>
            <a:r>
              <a:rPr lang="fr-FR" dirty="0">
                <a:solidFill>
                  <a:srgbClr val="0000FF"/>
                </a:solidFill>
              </a:rPr>
              <a:t>Pièces signées par </a:t>
            </a:r>
            <a:r>
              <a:rPr lang="fr-FR" dirty="0" err="1">
                <a:solidFill>
                  <a:srgbClr val="0000FF"/>
                </a:solidFill>
              </a:rPr>
              <a:t>Ludger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Boutillier </a:t>
            </a:r>
            <a:r>
              <a:rPr lang="fr-FR" dirty="0">
                <a:solidFill>
                  <a:srgbClr val="0000FF"/>
                </a:solidFill>
              </a:rPr>
              <a:t>et Jean </a:t>
            </a:r>
            <a:r>
              <a:rPr lang="fr-FR" dirty="0" err="1" smtClean="0">
                <a:solidFill>
                  <a:srgbClr val="0000FF"/>
                </a:solidFill>
              </a:rPr>
              <a:t>Péron</a:t>
            </a:r>
            <a:r>
              <a:rPr lang="fr-FR" dirty="0" smtClean="0">
                <a:solidFill>
                  <a:srgbClr val="0000FF"/>
                </a:solidFill>
              </a:rPr>
              <a:t>). Une pièce identique a été livrée au château de </a:t>
            </a:r>
            <a:r>
              <a:rPr lang="fr-FR" dirty="0" err="1" smtClean="0">
                <a:solidFill>
                  <a:srgbClr val="0000FF"/>
                </a:solidFill>
              </a:rPr>
              <a:t>Loeken</a:t>
            </a:r>
            <a:r>
              <a:rPr lang="fr-FR" dirty="0" smtClean="0">
                <a:solidFill>
                  <a:srgbClr val="0000FF"/>
                </a:solidFill>
              </a:rPr>
              <a:t> en Belgique, une des résidences de la famille royale. Cependant, les commanditaires ont voulu des cache-pots sans anse !  » </a:t>
            </a:r>
            <a:r>
              <a:rPr lang="fr-FR" dirty="0" err="1">
                <a:solidFill>
                  <a:srgbClr val="0000FF"/>
                </a:solidFill>
              </a:rPr>
              <a:t>A.Capri</a:t>
            </a:r>
            <a:r>
              <a:rPr lang="fr-FR" dirty="0">
                <a:solidFill>
                  <a:srgbClr val="0000FF"/>
                </a:solidFill>
              </a:rPr>
              <a:t>, </a:t>
            </a:r>
            <a:r>
              <a:rPr lang="fr-FR" dirty="0" smtClean="0">
                <a:solidFill>
                  <a:srgbClr val="0000FF"/>
                </a:solidFill>
              </a:rPr>
              <a:t>p.34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4" y="691731"/>
            <a:ext cx="4316909" cy="28805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75" y="3768021"/>
            <a:ext cx="4291453" cy="28635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1731"/>
            <a:ext cx="4316909" cy="288058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123728" y="10663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Etat actuel de la pipe – Lieu de conservation : Masse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4575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0112"/>
            <a:ext cx="4320480" cy="2882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1800"/>
            <a:ext cx="4320480" cy="28829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56992"/>
            <a:ext cx="4896544" cy="32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0688"/>
            <a:ext cx="278856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419872" y="100814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</a:t>
            </a:r>
            <a:r>
              <a:rPr lang="fr-FR" dirty="0" smtClean="0"/>
              <a:t>120 </a:t>
            </a:r>
            <a:r>
              <a:rPr lang="fr-FR" dirty="0" smtClean="0"/>
              <a:t>cm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32040" y="100814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</a:t>
            </a:r>
            <a:r>
              <a:rPr lang="fr-FR" b="1" dirty="0" smtClean="0">
                <a:solidFill>
                  <a:srgbClr val="FF0000"/>
                </a:solidFill>
              </a:rPr>
              <a:t>coll. privée (GL)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664296" cy="60945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19872" y="100814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111 cm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32040" y="100814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21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141052" cy="58052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79912" y="172845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110 cm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27576" y="172845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66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003798" cy="40050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46581" y="99841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98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225652" y="99841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37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402936" cy="50851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59832" y="98869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: 84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148064" y="98869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9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rah.MUSEE\Desktop\moules Dépôt Masse\nveau format\grand plat modè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53837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067944" y="9807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 : 84 cm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9807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Lieu de conservation : Réserve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2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386</Words>
  <Application>Microsoft Office PowerPoint</Application>
  <PresentationFormat>Affichage à l'écran (4:3)</PresentationFormat>
  <Paragraphs>68</Paragraphs>
  <Slides>31</Slides>
  <Notes>0</Notes>
  <HiddenSlides>10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Préparation  exposition temporaire </vt:lpstr>
      <vt:lpstr>Liste de pièces de grande taille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Prêteurs à consulter</vt:lpstr>
      <vt:lpstr>Dossier de la pipe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Préparation  exposition temporaire </dc:title>
  <dc:creator>fanny</dc:creator>
  <cp:lastModifiedBy>Sarah</cp:lastModifiedBy>
  <cp:revision>35</cp:revision>
  <dcterms:created xsi:type="dcterms:W3CDTF">2019-01-15T09:22:34Z</dcterms:created>
  <dcterms:modified xsi:type="dcterms:W3CDTF">2019-02-12T14:47:06Z</dcterms:modified>
</cp:coreProperties>
</file>